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7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B92AB5-DF40-4B90-84CF-C13B3CD7847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95A17-F847-4B5D-B52F-BA31B62C2A8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4D090-0BAE-45EB-B1E1-C514F68D3CB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0F424-2154-4058-9462-1D33EA11542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CAF0A6-CC6E-4430-8F07-F28E3473CCD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3BAFD-CE39-45D1-8F2E-0C65F6A0211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6193E-9AE1-4D0F-B6AB-E21C9080697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60A1B-A61D-483A-A9A7-10EF5E13BE8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877BD-7B3D-4B11-A303-221842D94A3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5BA59-7129-4BF2-A466-38F3D1D49D7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D97C3-1ADC-4AC1-82D9-50F2A2FF022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7295B7-0CDC-4B74-8D54-C9B884384E5C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187450" y="1196975"/>
            <a:ext cx="7372350" cy="222726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A RATOEIRA </a:t>
            </a:r>
          </a:p>
          <a:p>
            <a:pPr algn="ctr"/>
            <a:endParaRPr lang="pt-BR" sz="2800" b="1" i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ressed" pitchFamily="2" charset="0"/>
            </a:endParaRP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"Um rato, olhando pelo buraco na parede,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vê o fazendeiro e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sua esposa abrindo um pacote. </a:t>
            </a:r>
          </a:p>
        </p:txBody>
      </p:sp>
      <p:pic>
        <p:nvPicPr>
          <p:cNvPr id="3076" name="Picture 4" descr="rato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6238" y="3644900"/>
            <a:ext cx="3743325" cy="28082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619250" y="549275"/>
            <a:ext cx="5815013" cy="2528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Como a doença da mulher continuava, os amigos e vizinhos vieram visitá-la. </a:t>
            </a:r>
          </a:p>
          <a:p>
            <a:pPr algn="ctr"/>
            <a:r>
              <a:rPr lang="pt-BR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Para alimentá-los o fazendeiro matou o porco.</a:t>
            </a:r>
            <a:r>
              <a:rPr lang="pt-BR" sz="3200">
                <a:solidFill>
                  <a:schemeClr val="accent2"/>
                </a:solidFill>
                <a:latin typeface="Impressed" pitchFamily="2" charset="0"/>
              </a:rPr>
              <a:t> </a:t>
            </a:r>
          </a:p>
        </p:txBody>
      </p:sp>
      <p:pic>
        <p:nvPicPr>
          <p:cNvPr id="12291" name="Picture 3" descr="j025441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3789363"/>
            <a:ext cx="5399088" cy="24653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95288" y="476250"/>
            <a:ext cx="8532812" cy="2838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36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A mulher não melhorou e acabou morrendo. </a:t>
            </a:r>
          </a:p>
          <a:p>
            <a:pPr algn="ctr"/>
            <a:r>
              <a:rPr lang="pt-BR" sz="36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Muita gente veio para o funeral. </a:t>
            </a:r>
          </a:p>
          <a:p>
            <a:pPr algn="ctr"/>
            <a:r>
              <a:rPr lang="pt-BR" sz="36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O fazendeiro então sacrificou a vaca, para alimentar todo aquele povo.</a:t>
            </a:r>
          </a:p>
        </p:txBody>
      </p:sp>
      <p:pic>
        <p:nvPicPr>
          <p:cNvPr id="13315" name="Picture 3" descr="j023368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3357563"/>
            <a:ext cx="3529012" cy="31797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893763" y="620713"/>
            <a:ext cx="7329487" cy="3503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t-BR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Na próxima vez que você ouvir dizer</a:t>
            </a:r>
          </a:p>
          <a:p>
            <a:pPr algn="ctr"/>
            <a:r>
              <a:rPr lang="pt-BR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que alguém está diante </a:t>
            </a:r>
          </a:p>
          <a:p>
            <a:pPr algn="ctr"/>
            <a:r>
              <a:rPr lang="pt-BR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de um problema e acreditar </a:t>
            </a:r>
          </a:p>
          <a:p>
            <a:pPr algn="ctr"/>
            <a:r>
              <a:rPr lang="pt-BR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que o problema não lhe diz respeito, </a:t>
            </a:r>
          </a:p>
          <a:p>
            <a:pPr algn="ctr"/>
            <a:r>
              <a:rPr lang="pt-BR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lembre-se que, </a:t>
            </a:r>
          </a:p>
          <a:p>
            <a:pPr algn="ctr"/>
            <a:r>
              <a:rPr lang="pt-BR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quando há uma ratoeira na casa, </a:t>
            </a:r>
          </a:p>
          <a:p>
            <a:pPr algn="ctr"/>
            <a:r>
              <a:rPr lang="pt-BR" sz="32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toda a fazenda corre risco.</a:t>
            </a:r>
            <a:r>
              <a:rPr lang="pt-BR" sz="3200">
                <a:solidFill>
                  <a:schemeClr val="accent2"/>
                </a:solidFill>
                <a:latin typeface="Impressed" pitchFamily="2" charset="0"/>
              </a:rPr>
              <a:t> </a:t>
            </a:r>
          </a:p>
        </p:txBody>
      </p:sp>
      <p:pic>
        <p:nvPicPr>
          <p:cNvPr id="14339" name="Picture 3" descr="j018924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4038" y="4149725"/>
            <a:ext cx="2414587" cy="24415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0" y="2781300"/>
            <a:ext cx="8675688" cy="1920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40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 </a:t>
            </a:r>
            <a:r>
              <a:rPr lang="pt-BR" sz="4000" b="1" i="1" u="sng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"O problema de um </a:t>
            </a:r>
          </a:p>
          <a:p>
            <a:pPr algn="ctr"/>
            <a:r>
              <a:rPr lang="pt-BR" sz="4000" b="1" i="1" u="sng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é problema de todos, </a:t>
            </a:r>
          </a:p>
          <a:p>
            <a:pPr algn="ctr"/>
            <a:r>
              <a:rPr lang="pt-BR" sz="4000" b="1" i="1" u="sng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quando convivemos em equipe."</a:t>
            </a:r>
            <a:r>
              <a:rPr lang="pt-BR" sz="4000">
                <a:solidFill>
                  <a:schemeClr val="accent2"/>
                </a:solidFill>
                <a:latin typeface="Impressed" pitchFamily="2" charset="0"/>
              </a:rPr>
              <a:t> </a:t>
            </a:r>
          </a:p>
        </p:txBody>
      </p:sp>
      <p:pic>
        <p:nvPicPr>
          <p:cNvPr id="15363" name="Picture 3" descr="j030344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4829175"/>
            <a:ext cx="5267325" cy="2028825"/>
          </a:xfrm>
          <a:prstGeom prst="rect">
            <a:avLst/>
          </a:prstGeom>
          <a:noFill/>
        </p:spPr>
      </p:pic>
      <p:pic>
        <p:nvPicPr>
          <p:cNvPr id="15364" name="Picture 4" descr="j0303436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2138" y="0"/>
            <a:ext cx="2767012" cy="27924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92150"/>
            <a:ext cx="9144000" cy="2227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Pensou logo no tipo de comida que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poderia haver ali.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Ao descobrir que era uma ratoeira ficou aterrorizado.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Correu ao pátio da fazenda advertindo a todos:</a:t>
            </a:r>
          </a:p>
        </p:txBody>
      </p:sp>
      <p:pic>
        <p:nvPicPr>
          <p:cNvPr id="4099" name="Picture 3" descr="rato0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4325938"/>
            <a:ext cx="5111750" cy="19923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istoria_ratinho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363663"/>
            <a:ext cx="7993063" cy="48228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alinha_pintinho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781300"/>
            <a:ext cx="3811588" cy="3811588"/>
          </a:xfrm>
          <a:prstGeom prst="rect">
            <a:avLst/>
          </a:prstGeom>
          <a:noFill/>
        </p:spPr>
      </p:pic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5292725" y="333375"/>
            <a:ext cx="3132138" cy="3311525"/>
          </a:xfrm>
          <a:prstGeom prst="wedgeEllipseCallout">
            <a:avLst>
              <a:gd name="adj1" fmla="val -20806"/>
              <a:gd name="adj2" fmla="val 89551"/>
            </a:avLst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pt-BR" sz="3600">
              <a:solidFill>
                <a:schemeClr val="accent2"/>
              </a:solidFill>
              <a:latin typeface="Impressed" pitchFamily="2" charset="0"/>
            </a:endParaRP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4067175" y="260350"/>
            <a:ext cx="4356100" cy="3213100"/>
          </a:xfrm>
          <a:prstGeom prst="wedgeEllipseCallout">
            <a:avLst>
              <a:gd name="adj1" fmla="val -100986"/>
              <a:gd name="adj2" fmla="val 77028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pt-BR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ressed" pitchFamily="2" charset="0"/>
              </a:rPr>
              <a:t>Desculpe-me Sr. Rato, </a:t>
            </a:r>
          </a:p>
          <a:p>
            <a:pPr algn="ctr"/>
            <a:r>
              <a:rPr lang="pt-BR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ressed" pitchFamily="2" charset="0"/>
              </a:rPr>
              <a:t>eu entendo que isso seja um grande problema para o senhor, </a:t>
            </a:r>
          </a:p>
          <a:p>
            <a:pPr algn="ctr"/>
            <a:r>
              <a:rPr lang="pt-BR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ressed" pitchFamily="2" charset="0"/>
              </a:rPr>
              <a:t>mas não me prejudica em nada, não me incomoda."</a:t>
            </a:r>
            <a:r>
              <a:rPr lang="pt-BR" sz="2000">
                <a:solidFill>
                  <a:schemeClr val="accent2"/>
                </a:solidFill>
                <a:latin typeface="Impressed" pitchFamily="2" charset="0"/>
              </a:rPr>
              <a:t> </a:t>
            </a:r>
          </a:p>
          <a:p>
            <a:pPr algn="ctr"/>
            <a:endParaRPr lang="pt-BR" sz="2000">
              <a:solidFill>
                <a:schemeClr val="accent2"/>
              </a:solidFill>
              <a:latin typeface="Impressed" pitchFamily="2" charset="0"/>
            </a:endParaRPr>
          </a:p>
        </p:txBody>
      </p:sp>
      <p:pic>
        <p:nvPicPr>
          <p:cNvPr id="6149" name="Picture 5" descr="ra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5157788"/>
            <a:ext cx="1466850" cy="1447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3059113" y="0"/>
            <a:ext cx="914400" cy="609600"/>
          </a:xfrm>
          <a:prstGeom prst="wedgeEllipseCallout">
            <a:avLst>
              <a:gd name="adj1" fmla="val -43750"/>
              <a:gd name="adj2" fmla="val 70000"/>
            </a:avLst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pt-BR" sz="3600">
              <a:solidFill>
                <a:schemeClr val="accent2"/>
              </a:solidFill>
              <a:latin typeface="Impressed" pitchFamily="2" charset="0"/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3887788" y="260350"/>
            <a:ext cx="5256212" cy="3384550"/>
          </a:xfrm>
          <a:prstGeom prst="wedgeEllipseCallout">
            <a:avLst>
              <a:gd name="adj1" fmla="val -48278"/>
              <a:gd name="adj2" fmla="val 68106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pt-BR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ressed" pitchFamily="2" charset="0"/>
              </a:rPr>
              <a:t>"- Desculpe-me Sr. Rato, </a:t>
            </a:r>
          </a:p>
          <a:p>
            <a:pPr algn="ctr"/>
            <a:r>
              <a:rPr lang="pt-BR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ressed" pitchFamily="2" charset="0"/>
              </a:rPr>
              <a:t>mas não há nada que eu possa fazer, a não ser rezar. </a:t>
            </a:r>
          </a:p>
          <a:p>
            <a:pPr algn="ctr"/>
            <a:endParaRPr lang="pt-BR" sz="20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Impressed" pitchFamily="2" charset="0"/>
            </a:endParaRPr>
          </a:p>
          <a:p>
            <a:pPr algn="ctr"/>
            <a:r>
              <a:rPr lang="pt-BR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ressed" pitchFamily="2" charset="0"/>
              </a:rPr>
              <a:t>Fique tranqüilo que o senhor será lembrado nas minhas preces."</a:t>
            </a:r>
          </a:p>
        </p:txBody>
      </p:sp>
      <p:pic>
        <p:nvPicPr>
          <p:cNvPr id="7172" name="Picture 4" descr="porco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3068638"/>
            <a:ext cx="2663825" cy="3328987"/>
          </a:xfrm>
          <a:prstGeom prst="rect">
            <a:avLst/>
          </a:prstGeom>
          <a:noFill/>
        </p:spPr>
      </p:pic>
      <p:pic>
        <p:nvPicPr>
          <p:cNvPr id="7173" name="Picture 5" descr="ra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5157788"/>
            <a:ext cx="1466850" cy="1447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3887788" y="260350"/>
            <a:ext cx="5256212" cy="3384550"/>
          </a:xfrm>
          <a:prstGeom prst="wedgeEllipseCallout">
            <a:avLst>
              <a:gd name="adj1" fmla="val -80532"/>
              <a:gd name="adj2" fmla="val 53472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pt-BR" sz="24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Impressed" pitchFamily="2" charset="0"/>
            </a:endParaRPr>
          </a:p>
          <a:p>
            <a:pPr algn="ctr"/>
            <a:r>
              <a:rPr lang="pt-B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ressed" pitchFamily="2" charset="0"/>
              </a:rPr>
              <a:t>"- O que Sr. Rato? Uma ratoeira? Por acaso estou em perigo? </a:t>
            </a:r>
          </a:p>
          <a:p>
            <a:pPr algn="ctr"/>
            <a:r>
              <a:rPr lang="pt-B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ressed" pitchFamily="2" charset="0"/>
              </a:rPr>
              <a:t>Acho que não !"</a:t>
            </a:r>
            <a:r>
              <a:rPr lang="pt-BR" sz="3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ressed" pitchFamily="2" charset="0"/>
              </a:rPr>
              <a:t> </a:t>
            </a:r>
          </a:p>
          <a:p>
            <a:pPr algn="ctr"/>
            <a:endParaRPr lang="pt-BR" sz="20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Impressed" pitchFamily="2" charset="0"/>
            </a:endParaRPr>
          </a:p>
        </p:txBody>
      </p:sp>
      <p:pic>
        <p:nvPicPr>
          <p:cNvPr id="8195" name="Picture 3" descr="vaca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3284538"/>
            <a:ext cx="4427537" cy="3298825"/>
          </a:xfrm>
          <a:prstGeom prst="rect">
            <a:avLst/>
          </a:prstGeom>
          <a:noFill/>
        </p:spPr>
      </p:pic>
      <p:pic>
        <p:nvPicPr>
          <p:cNvPr id="8196" name="Picture 4" descr="ra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5157788"/>
            <a:ext cx="1466850" cy="1447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908175" y="1700213"/>
            <a:ext cx="5310188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Então o rato voltou para a casa, cabisbaixo e abatido, </a:t>
            </a:r>
          </a:p>
          <a:p>
            <a:pPr algn="ctr"/>
            <a:r>
              <a:rPr lang="pt-B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para encarar a ratoeira do fazendeiro.</a:t>
            </a:r>
            <a:r>
              <a:rPr lang="pt-BR" sz="2400">
                <a:solidFill>
                  <a:schemeClr val="accent2"/>
                </a:solidFill>
                <a:latin typeface="Impressed" pitchFamily="2" charset="0"/>
              </a:rPr>
              <a:t> </a:t>
            </a:r>
          </a:p>
        </p:txBody>
      </p:sp>
      <p:pic>
        <p:nvPicPr>
          <p:cNvPr id="9219" name="Picture 3" descr="rato0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213" y="4221163"/>
            <a:ext cx="3455987" cy="18351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771775" y="692150"/>
            <a:ext cx="5903913" cy="39354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Naquela noite ouviu-se um barulho, como o de uma ratoeira pegando sua vítima.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A mulher do fazendeiro correu para ver o que havia pego.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No escuro,ela não viu que a ratoeira havia pego a cauda de uma cobra venenosa.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E a cobra picou a mulher...</a:t>
            </a:r>
            <a:r>
              <a:rPr lang="pt-BR" sz="2800">
                <a:solidFill>
                  <a:schemeClr val="accent2"/>
                </a:solidFill>
                <a:latin typeface="Impressed" pitchFamily="2" charset="0"/>
              </a:rPr>
              <a:t> </a:t>
            </a:r>
          </a:p>
        </p:txBody>
      </p:sp>
      <p:pic>
        <p:nvPicPr>
          <p:cNvPr id="10243" name="Picture 3" descr="cobr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3789363"/>
            <a:ext cx="2051050" cy="27495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331913" y="549275"/>
            <a:ext cx="6102350" cy="39354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O fazendeiro a levou imediatamente ao hospital. Ela voltou com febre.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Todo mundo sabe que para alimentar alguém com febre, nada melhor que uma canja de galinha. </a:t>
            </a:r>
          </a:p>
          <a:p>
            <a:pPr algn="ctr"/>
            <a:r>
              <a:rPr lang="pt-BR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essed" pitchFamily="2" charset="0"/>
              </a:rPr>
              <a:t>O fazendeiro pegou seu cutelo e foi providenciar o ingrediente principal.</a:t>
            </a:r>
          </a:p>
        </p:txBody>
      </p:sp>
      <p:pic>
        <p:nvPicPr>
          <p:cNvPr id="11267" name="Picture 3" descr="j022378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4465638"/>
            <a:ext cx="2808288" cy="21383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332</Words>
  <Application>Microsoft Office PowerPoint</Application>
  <PresentationFormat>Apresentação na tela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Impressed</vt:lpstr>
      <vt:lpstr>Times New Roman</vt:lpstr>
      <vt:lpstr>Design padrão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Stihl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bnovak</dc:creator>
  <cp:lastModifiedBy>012828522313</cp:lastModifiedBy>
  <cp:revision>3</cp:revision>
  <dcterms:created xsi:type="dcterms:W3CDTF">2004-04-17T14:20:02Z</dcterms:created>
  <dcterms:modified xsi:type="dcterms:W3CDTF">2014-05-30T22:33:51Z</dcterms:modified>
</cp:coreProperties>
</file>