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2D231-96D7-4DB1-8261-406D62CBEA4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2824B-10B1-480C-978C-DD6F99C5FB9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D3460-8644-43AE-88A5-1E38BCD98C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4BD03-9BEE-4A93-9243-72B33B49F20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15B2A-BE81-400B-9837-9C53D8093A2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C9253-9844-47E6-AB2D-7591484536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BEC3A-F585-4D12-80DF-B13D03EF588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8126-4A18-4114-AC9A-F0D8890B3E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60F10-1E2C-4EA6-ACA4-0F96D90B29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3F31A-A130-416C-9BE2-7548335719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E4E73-CED2-40D9-A506-259D3A0DC8A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Tm="2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08CD3E-22BB-4A19-BEFD-0963BF24C17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3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x\Meus documentos\Minhas imagens\mapa 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4416425" cy="6019800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657600" y="290513"/>
            <a:ext cx="4941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CHORINHO BRASILEIRO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00600" y="1358900"/>
            <a:ext cx="40973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Certa noite, ao entrar no meu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gabinete vi, num mapa-mundi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tenho na parede,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nosso Brasil chorar: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que houve, meu Brasil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brasileiro? - perguntei-lhe!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ele, espreguiçando-se em 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seu berço esplêndido, 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esparramado e verdejante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sobre a América do Sul,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respondeu chorando, com</a:t>
            </a:r>
          </a:p>
          <a:p>
            <a:pPr algn="ctr"/>
            <a:r>
              <a:rPr lang="pt-BR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suas lágrimas amazônicas.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3000">
    <p:sndAc>
      <p:stSnd>
        <p:snd r:embed="rId3" name="Orquestra Sinfnica &amp; Coral - Hino Nacional Brasileir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x\Meus documentos\Minhas imagens\bandeira 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82700" y="292100"/>
            <a:ext cx="7178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Estou sofrendo. Vejam o que estão fazendo comigo...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Antes, os meus bosques tinham mais flores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meus seios mais amores.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Meu povo era heróico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os seus brados retumbantes.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sol da liberdade era mais fúlgido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brilhava no céu a todo instante.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Onde anda a liberdade,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onde estão os braços fortes</a:t>
            </a:r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?</a:t>
            </a:r>
          </a:p>
          <a:p>
            <a:pPr algn="ctr"/>
            <a:endParaRPr lang="pt-BR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x\Meus documentos\Minhas imagens\bandeira 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51175" y="381000"/>
            <a:ext cx="55530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 era a Pátria amada e idolatrada.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Havia paz no futuro e glórias no passado.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Nenhum filho meu fugia à luta.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 era a terra adorada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dos filhos deste solo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era a mãe gentil.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era gigante pela própria natureza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hoje devastam e queimam, 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que nenhum homem de coragem, 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às margens plácidas de algum riachinho,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tenha a coragem de gritar mais alto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libertar-me desses novos tiranos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ousam roubar o verde louro</a:t>
            </a:r>
          </a:p>
          <a:p>
            <a:pPr algn="ctr"/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minha flâmula.</a:t>
            </a:r>
          </a:p>
        </p:txBody>
      </p:sp>
    </p:spTree>
  </p:cSld>
  <p:clrMapOvr>
    <a:masterClrMapping/>
  </p:clrMapOvr>
  <p:transition advTm="2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x\Meus documentos\Minhas imagens\mapa 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4648200" cy="6172200"/>
          </a:xfrm>
          <a:prstGeom prst="rect">
            <a:avLst/>
          </a:prstGeo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52963" y="457200"/>
            <a:ext cx="4491037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não suportando as chorosas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queixas do Brasil, saí de casa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fui para o jardim.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Era noite e pude ver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imagem do Cruzeiro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resplandece no lábaro que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nosso país ostenta estrelado.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Pensei... conseguiremos salvar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esse país sem braços fortes?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Pensei mais... quem nos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devolverá a grandeza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a Pátria nos traz?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Voltei ao gabinete mas encontrei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mapa silencioso e mudo,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uma criança dormindo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 seu berço esplêndido.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jocélia\BANDEIR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76538"/>
            <a:ext cx="5715000" cy="4081462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57400" y="292100"/>
            <a:ext cx="65468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 fora, nas ruas e praças, já estão sendo feitos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 preparativos para os comícios.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Quem salvará o Brasil? Perguntei a mim mesma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como se tivesse a resposta...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Eu? Tu? Ele? Nós? Vós? Eles? </a:t>
            </a:r>
          </a:p>
          <a:p>
            <a:pPr algn="ctr"/>
            <a:r>
              <a:rPr lang="pt-BR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Ninguém isoladamente, certamente.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32463" y="3733800"/>
            <a:ext cx="3411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00FF00"/>
                </a:solidFill>
              </a:rPr>
              <a:t>Talvez quem sabe,</a:t>
            </a:r>
          </a:p>
          <a:p>
            <a:pPr algn="ctr"/>
            <a:r>
              <a:rPr lang="pt-BR" b="1">
                <a:solidFill>
                  <a:srgbClr val="00FF00"/>
                </a:solidFill>
              </a:rPr>
              <a:t>numa nova conjugação?</a:t>
            </a:r>
            <a:r>
              <a:rPr lang="pt-BR" b="1" i="1">
                <a:solidFill>
                  <a:srgbClr val="00FF00"/>
                </a:solidFill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jocélia\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90800"/>
            <a:ext cx="4048125" cy="3259138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81200" y="304800"/>
            <a:ext cx="64198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9900"/>
                </a:solidFill>
              </a:rPr>
              <a:t>Por favor, muito cuidado ao votar.</a:t>
            </a:r>
          </a:p>
          <a:p>
            <a:pPr algn="ctr"/>
            <a:r>
              <a:rPr lang="pt-BR" b="1">
                <a:solidFill>
                  <a:srgbClr val="FF9900"/>
                </a:solidFill>
              </a:rPr>
              <a:t>Esteja bastante consciente de sua escolha,</a:t>
            </a:r>
          </a:p>
          <a:p>
            <a:pPr algn="ctr"/>
            <a:r>
              <a:rPr lang="pt-BR" b="1">
                <a:solidFill>
                  <a:srgbClr val="FF9900"/>
                </a:solidFill>
              </a:rPr>
              <a:t>coloque acima de qualquer interesse</a:t>
            </a:r>
          </a:p>
          <a:p>
            <a:pPr algn="ctr"/>
            <a:r>
              <a:rPr lang="pt-BR" b="1">
                <a:solidFill>
                  <a:srgbClr val="FF9900"/>
                </a:solidFill>
              </a:rPr>
              <a:t>o amor por esta Pátria que precisa deixar de ser</a:t>
            </a:r>
          </a:p>
          <a:p>
            <a:pPr algn="ctr"/>
            <a:r>
              <a:rPr lang="pt-BR" b="1">
                <a:solidFill>
                  <a:srgbClr val="FF9900"/>
                </a:solidFill>
              </a:rPr>
              <a:t>um país do futuro para ser</a:t>
            </a:r>
          </a:p>
          <a:p>
            <a:pPr algn="ctr"/>
            <a:r>
              <a:rPr lang="pt-BR" b="1">
                <a:solidFill>
                  <a:srgbClr val="FF9900"/>
                </a:solidFill>
              </a:rPr>
              <a:t>a nossa realidade de hoje.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65725" y="4938713"/>
            <a:ext cx="195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rgbClr val="00FF00"/>
                </a:solidFill>
              </a:rPr>
              <a:t>Jocelia@sfnet.com.br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CC99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CA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8080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0C0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339966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CAB8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80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C0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392</Words>
  <Application>Microsoft Office PowerPoint</Application>
  <PresentationFormat>Apresentação na tela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Times New Roman</vt:lpstr>
      <vt:lpstr>Baskerville Old Face</vt:lpstr>
      <vt:lpstr>Estrutura padrão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x</dc:creator>
  <cp:lastModifiedBy>012828522313</cp:lastModifiedBy>
  <cp:revision>9</cp:revision>
  <dcterms:created xsi:type="dcterms:W3CDTF">2002-08-31T23:09:37Z</dcterms:created>
  <dcterms:modified xsi:type="dcterms:W3CDTF">2014-05-30T22:35:24Z</dcterms:modified>
</cp:coreProperties>
</file>