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0" d="100"/>
          <a:sy n="80" d="100"/>
        </p:scale>
        <p:origin x="-14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2D231-96D7-4DB1-8261-406D62CBEA4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2824B-10B1-480C-978C-DD6F99C5FB9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D3460-8644-43AE-88A5-1E38BCD98C0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4BD03-9BEE-4A93-9243-72B33B49F20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15B2A-BE81-400B-9837-9C53D8093A2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C9253-9844-47E6-AB2D-7591484536F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BEC3A-F585-4D12-80DF-B13D03EF588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88126-4A18-4114-AC9A-F0D8890B3EB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60F10-1E2C-4EA6-ACA4-0F96D90B294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3F31A-A130-416C-9BE2-7548335719F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E4E73-CED2-40D9-A506-259D3A0DC8A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Tm="2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08CD3E-22BB-4A19-BEFD-0963BF24C173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3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x\Meus documentos\Minhas imagens\mapa 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38200"/>
            <a:ext cx="4416425" cy="6019800"/>
          </a:xfrm>
          <a:prstGeom prst="rect">
            <a:avLst/>
          </a:prstGeom>
          <a:noFill/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657600" y="290513"/>
            <a:ext cx="4941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3200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CHORINHO BRASILEIRO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800600" y="1358900"/>
            <a:ext cx="4097338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Certa noite, ao entrar no meu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gabinete vi, num mapa-mundi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 tenho na parede,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nosso Brasil chorar: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que houve, meu Brasil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brasileiro? - perguntei-lhe!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 ele, espreguiçando-se em 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seu berço esplêndido, 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esparramado e verdejante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sobre a América do Sul,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respondeu chorando, com</a:t>
            </a:r>
          </a:p>
          <a:p>
            <a:pPr algn="ctr"/>
            <a:r>
              <a:rPr lang="pt-BR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suas lágrimas amazônicas.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3000">
    <p:sndAc>
      <p:stSnd>
        <p:snd r:embed="rId3" name="Orquestra Sinfnica &amp; Coral - Hino Nacional Brasileir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3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  <p:bldP spid="205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x\Meus documentos\Minhas imagens\bandeira 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282700" y="292100"/>
            <a:ext cx="71786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Estou sofrendo. Vejam o que estão fazendo comigo...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Antes, os meus bosques tinham mais flores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 meus seios mais amores.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Meu povo era heróico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 os seus brados retumbantes.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 sol da liberdade era mais fúlgido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 brilhava no céu a todo instante.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Onde anda a liberdade,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onde estão os braços fortes</a:t>
            </a:r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  <a:t>?</a:t>
            </a:r>
          </a:p>
          <a:p>
            <a:pPr algn="ctr"/>
            <a:endParaRPr lang="pt-BR" b="1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x\Meus documentos\Minhas imagens\bandeira 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051175" y="381000"/>
            <a:ext cx="5553075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Eu era a Pátria amada e idolatrada.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Havia paz no futuro e glórias no passado.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Nenhum filho meu fugia à luta.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Eu era a terra adorada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 dos filhos deste solo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era a mãe gentil.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 era gigante pela própria natureza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 hoje devastam e queimam, 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sem que nenhum homem de coragem, 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às margens plácidas de algum riachinho,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tenha a coragem de gritar mais alto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para libertar-me desses novos tiranos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 ousam roubar o verde louro</a:t>
            </a:r>
          </a:p>
          <a:p>
            <a:pPr algn="ctr"/>
            <a:r>
              <a:rPr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 minha flâmula.</a:t>
            </a:r>
          </a:p>
        </p:txBody>
      </p:sp>
    </p:spTree>
  </p:cSld>
  <p:clrMapOvr>
    <a:masterClrMapping/>
  </p:clrMapOvr>
  <p:transition advTm="2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x\Meus documentos\Minhas imagens\mapa 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85800"/>
            <a:ext cx="4648200" cy="6172200"/>
          </a:xfrm>
          <a:prstGeom prst="rect">
            <a:avLst/>
          </a:prstGeom>
          <a:noFill/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652963" y="457200"/>
            <a:ext cx="4491037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 não suportando as chorosas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queixas do Brasil, saí de casa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 fui para o jardim.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Era noite e pude ver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imagem do Cruzeiro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 resplandece no lábaro que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nosso país ostenta estrelado.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Pensei... conseguiremos salvar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esse país sem braços fortes?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Pensei mais... quem nos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devolverá a grandeza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 a Pátria nos traz?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Voltei ao gabinete mas encontrei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mapa silencioso e mudo,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como uma criança dormindo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 seu berço esplêndido.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C:\jocélia\BANDEIR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76538"/>
            <a:ext cx="5715000" cy="4081462"/>
          </a:xfrm>
          <a:prstGeom prst="rect">
            <a:avLst/>
          </a:prstGeom>
          <a:noFill/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057400" y="292100"/>
            <a:ext cx="65468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Lá fora, nas ruas e praças, já estão sendo feitos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os preparativos para os comícios.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Quem salvará o Brasil? Perguntei a mim mesma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como se tivesse a resposta...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Eu? Tu? Ele? Nós? Vós? Eles? </a:t>
            </a:r>
          </a:p>
          <a:p>
            <a:pPr algn="ctr"/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Ninguém isoladamente, certamente.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732463" y="3733800"/>
            <a:ext cx="34115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b="1">
                <a:solidFill>
                  <a:srgbClr val="00FF00"/>
                </a:solidFill>
              </a:rPr>
              <a:t>Talvez quem sabe,</a:t>
            </a:r>
          </a:p>
          <a:p>
            <a:pPr algn="ctr"/>
            <a:r>
              <a:rPr lang="pt-BR" b="1">
                <a:solidFill>
                  <a:srgbClr val="00FF00"/>
                </a:solidFill>
              </a:rPr>
              <a:t>numa nova conjugação?</a:t>
            </a:r>
            <a:r>
              <a:rPr lang="pt-BR" b="1" i="1">
                <a:solidFill>
                  <a:srgbClr val="00FF00"/>
                </a:solidFill>
              </a:rPr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3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  <p:bldP spid="615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jocélia\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590800"/>
            <a:ext cx="4048125" cy="3259138"/>
          </a:xfrm>
          <a:prstGeom prst="rect">
            <a:avLst/>
          </a:prstGeom>
          <a:noFill/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981200" y="304800"/>
            <a:ext cx="64198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b="1">
                <a:solidFill>
                  <a:srgbClr val="FF9900"/>
                </a:solidFill>
              </a:rPr>
              <a:t>Por favor, muito cuidado ao votar.</a:t>
            </a:r>
          </a:p>
          <a:p>
            <a:pPr algn="ctr"/>
            <a:r>
              <a:rPr lang="pt-BR" b="1">
                <a:solidFill>
                  <a:srgbClr val="FF9900"/>
                </a:solidFill>
              </a:rPr>
              <a:t>Esteja bastante consciente de sua escolha,</a:t>
            </a:r>
          </a:p>
          <a:p>
            <a:pPr algn="ctr"/>
            <a:r>
              <a:rPr lang="pt-BR" b="1">
                <a:solidFill>
                  <a:srgbClr val="FF9900"/>
                </a:solidFill>
              </a:rPr>
              <a:t>coloque acima de qualquer interesse</a:t>
            </a:r>
          </a:p>
          <a:p>
            <a:pPr algn="ctr"/>
            <a:r>
              <a:rPr lang="pt-BR" b="1">
                <a:solidFill>
                  <a:srgbClr val="FF9900"/>
                </a:solidFill>
              </a:rPr>
              <a:t>o amor por esta Pátria que precisa deixar de ser</a:t>
            </a:r>
          </a:p>
          <a:p>
            <a:pPr algn="ctr"/>
            <a:r>
              <a:rPr lang="pt-BR" b="1">
                <a:solidFill>
                  <a:srgbClr val="FF9900"/>
                </a:solidFill>
              </a:rPr>
              <a:t>um país do futuro para ser</a:t>
            </a:r>
          </a:p>
          <a:p>
            <a:pPr algn="ctr"/>
            <a:r>
              <a:rPr lang="pt-BR" b="1">
                <a:solidFill>
                  <a:srgbClr val="FF9900"/>
                </a:solidFill>
              </a:rPr>
              <a:t>a nossa realidade de hoje.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165725" y="4938713"/>
            <a:ext cx="1957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1600">
                <a:solidFill>
                  <a:srgbClr val="00FF00"/>
                </a:solidFill>
              </a:rPr>
              <a:t>Jocelia@sfnet.com.br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CC990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E2CAA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80800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0C0A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3399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CA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00800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AC0A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392</Words>
  <Application>Microsoft Office PowerPoint</Application>
  <PresentationFormat>Apresentação na tela (4:3)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Times New Roman</vt:lpstr>
      <vt:lpstr>Baskerville Old Face</vt:lpstr>
      <vt:lpstr>Estrutura padrão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x</dc:creator>
  <cp:lastModifiedBy>012828522313</cp:lastModifiedBy>
  <cp:revision>9</cp:revision>
  <dcterms:created xsi:type="dcterms:W3CDTF">2002-08-31T23:09:37Z</dcterms:created>
  <dcterms:modified xsi:type="dcterms:W3CDTF">2014-05-30T22:35:24Z</dcterms:modified>
</cp:coreProperties>
</file>